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  <Relationship Id='rId30' Target='slides/slide25.xml' Type='http://schemas.openxmlformats.org/officeDocument/2006/relationships/slide' />
  <Relationship Id='rId31' Target='slides/slide26.xml' Type='http://schemas.openxmlformats.org/officeDocument/2006/relationships/slide' />
  <Relationship Id='rId32' Target='slides/slide27.xml' Type='http://schemas.openxmlformats.org/officeDocument/2006/relationships/slide' />
  <Relationship Id='rId33' Target='slides/slide28.xml' Type='http://schemas.openxmlformats.org/officeDocument/2006/relationships/slide' />
  <Relationship Id='rId34' Target='slides/slide29.xml' Type='http://schemas.openxmlformats.org/officeDocument/2006/relationships/slide' />
  <Relationship Id='rId35' Target='slides/slide30.xml' Type='http://schemas.openxmlformats.org/officeDocument/2006/relationships/slide' />
  <Relationship Id='rId36' Target='slides/slide31.xml' Type='http://schemas.openxmlformats.org/officeDocument/2006/relationships/slide' />
  <Relationship Id='rId37' Target='slides/slide32.xml' Type='http://schemas.openxmlformats.org/officeDocument/2006/relationships/slide' />
  <Relationship Id='rId38' Target='slides/slide33.xml' Type='http://schemas.openxmlformats.org/officeDocument/2006/relationships/slide' />
  <Relationship Id='rId39' Target='slides/slide34.xml' Type='http://schemas.openxmlformats.org/officeDocument/2006/relationships/slide' />
  <Relationship Id='rId40' Target='slides/slide35.xml' Type='http://schemas.openxmlformats.org/officeDocument/2006/relationships/slide' />
  <Relationship Id='rId41' Target='slides/slide36.xml' Type='http://schemas.openxmlformats.org/officeDocument/2006/relationships/slide' />
  <Relationship Id='rId42' Target='slides/slide37.xml' Type='http://schemas.openxmlformats.org/officeDocument/2006/relationships/slide' />
  <Relationship Id='rId43' Target='slides/slide38.xml' Type='http://schemas.openxmlformats.org/officeDocument/2006/relationships/slide' />
  <Relationship Id='rId44' Target='slides/slide39.xml' Type='http://schemas.openxmlformats.org/officeDocument/2006/relationships/slide' />
  <Relationship Id='rId45' Target='slides/slide40.xml' Type='http://schemas.openxmlformats.org/officeDocument/2006/relationships/slide' />
  <Relationship Id='rId46' Target='slides/slide41.xml' Type='http://schemas.openxmlformats.org/officeDocument/2006/relationships/slide' />
  <Relationship Id='rId47' Target='slides/slide42.xml' Type='http://schemas.openxmlformats.org/officeDocument/2006/relationships/slide' />
  <Relationship Id='rId48' Target='slides/slide43.xml' Type='http://schemas.openxmlformats.org/officeDocument/2006/relationships/slide' />
  <Relationship Id='rId49' Target='slides/slide44.xml' Type='http://schemas.openxmlformats.org/officeDocument/2006/relationships/slide' />
  <Relationship Id='rId50' Target='slides/slide45.xml' Type='http://schemas.openxmlformats.org/officeDocument/2006/relationships/slide' />
  <Relationship Id='rId51' Target='slides/slide46.xml' Type='http://schemas.openxmlformats.org/officeDocument/2006/relationships/slide' />
  <Relationship Id='rId52' Target='slides/slide47.xml' Type='http://schemas.openxmlformats.org/officeDocument/2006/relationships/slide' />
  <Relationship Id='rId53' Target='slides/slide48.xml' Type='http://schemas.openxmlformats.org/officeDocument/2006/relationships/slide' />
  <Relationship Id='rId54' Target='slides/slide49.xml' Type='http://schemas.openxmlformats.org/officeDocument/2006/relationships/slide' />
  <Relationship Id='rId55' Target='slides/slide50.xml' Type='http://schemas.openxmlformats.org/officeDocument/2006/relationships/slide' />
  <Relationship Id='rId56' Target='slides/slide51.xml' Type='http://schemas.openxmlformats.org/officeDocument/2006/relationships/slide' />
  <Relationship Id='rId57' Target='slides/slide52.xml' Type='http://schemas.openxmlformats.org/officeDocument/2006/relationships/slide' />
  <Relationship Id='rId58' Target='slides/slide5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2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0' Target='../media/image24.png' Type='http://schemas.openxmlformats.org/officeDocument/2006/relationships/image' />
</Relationships>

</file>

<file path=ppt/slides/_rels/slide2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1' Target='../media/image25.png' Type='http://schemas.openxmlformats.org/officeDocument/2006/relationships/image' />
</Relationships>

</file>

<file path=ppt/slides/_rels/slide2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2' Target='../media/image26.png' Type='http://schemas.openxmlformats.org/officeDocument/2006/relationships/image' />
</Relationships>

</file>

<file path=ppt/slides/_rels/slide2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3' Target='../media/image27.png' Type='http://schemas.openxmlformats.org/officeDocument/2006/relationships/image' />
</Relationships>

</file>

<file path=ppt/slides/_rels/slide2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4' Target='../media/image28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3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5' Target='../media/image29.png' Type='http://schemas.openxmlformats.org/officeDocument/2006/relationships/image' />
</Relationships>

</file>

<file path=ppt/slides/_rels/slide3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6' Target='../media/image30.png' Type='http://schemas.openxmlformats.org/officeDocument/2006/relationships/image' />
</Relationships>

</file>

<file path=ppt/slides/_rels/slide3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7' Target='../media/image31.png' Type='http://schemas.openxmlformats.org/officeDocument/2006/relationships/image' />
</Relationships>

</file>

<file path=ppt/slides/_rels/slide3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8' Target='../media/image32.png' Type='http://schemas.openxmlformats.org/officeDocument/2006/relationships/image' />
</Relationships>

</file>

<file path=ppt/slides/_rels/slide3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9' Target='../media/image33.png' Type='http://schemas.openxmlformats.org/officeDocument/2006/relationships/image' />
</Relationships>

</file>

<file path=ppt/slides/_rels/slide3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0' Target='../media/image34.png' Type='http://schemas.openxmlformats.org/officeDocument/2006/relationships/image' />
</Relationships>

</file>

<file path=ppt/slides/_rels/slide3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1' Target='../media/image35.png' Type='http://schemas.openxmlformats.org/officeDocument/2006/relationships/image' />
</Relationships>

</file>

<file path=ppt/slides/_rels/slide3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2' Target='../media/image36.png' Type='http://schemas.openxmlformats.org/officeDocument/2006/relationships/image' />
</Relationships>

</file>

<file path=ppt/slides/_rels/slide3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3' Target='../media/image37.png' Type='http://schemas.openxmlformats.org/officeDocument/2006/relationships/image' />
</Relationships>

</file>

<file path=ppt/slides/_rels/slide3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4' Target='../media/image38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4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5' Target='../media/image39.png' Type='http://schemas.openxmlformats.org/officeDocument/2006/relationships/image' />
</Relationships>

</file>

<file path=ppt/slides/_rels/slide4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6' Target='../media/image40.png' Type='http://schemas.openxmlformats.org/officeDocument/2006/relationships/image' />
</Relationships>

</file>

<file path=ppt/slides/_rels/slide4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7' Target='../media/image41.png' Type='http://schemas.openxmlformats.org/officeDocument/2006/relationships/image' />
</Relationships>

</file>

<file path=ppt/slides/_rels/slide4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8' Target='../media/image42.png' Type='http://schemas.openxmlformats.org/officeDocument/2006/relationships/image' />
</Relationships>

</file>

<file path=ppt/slides/_rels/slide4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49' Target='../media/image43.png' Type='http://schemas.openxmlformats.org/officeDocument/2006/relationships/image' />
</Relationships>

</file>

<file path=ppt/slides/_rels/slide4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0' Target='../media/image44.png' Type='http://schemas.openxmlformats.org/officeDocument/2006/relationships/image' />
</Relationships>

</file>

<file path=ppt/slides/_rels/slide4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1' Target='../media/image45.png' Type='http://schemas.openxmlformats.org/officeDocument/2006/relationships/image' />
</Relationships>

</file>

<file path=ppt/slides/_rels/slide4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2' Target='../media/image46.png' Type='http://schemas.openxmlformats.org/officeDocument/2006/relationships/image' />
</Relationships>

</file>

<file path=ppt/slides/_rels/slide4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3' Target='../media/image47.png' Type='http://schemas.openxmlformats.org/officeDocument/2006/relationships/image' />
</Relationships>

</file>

<file path=ppt/slides/_rels/slide4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4' Target='../media/image48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5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5' Target='../media/image49.png' Type='http://schemas.openxmlformats.org/officeDocument/2006/relationships/image' />
</Relationships>

</file>

<file path=ppt/slides/_rels/slide5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6' Target='../media/image50.png' Type='http://schemas.openxmlformats.org/officeDocument/2006/relationships/image' />
</Relationships>

</file>

<file path=ppt/slides/_rels/slide5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7' Target='../media/image51.png' Type='http://schemas.openxmlformats.org/officeDocument/2006/relationships/image' />
</Relationships>

</file>

<file path=ppt/slides/_rels/slide5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58' Target='../media/image52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787A9FC-6D12-4096-A2BF-6DA91188F2F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PRACTICE SAMPLE SUPERSTORE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E399378-87A3-48AE-89AD-E880323FF4C0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19-01-2023 02:58:49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ges in Tableau" id="10" name="slide10">
            <a:extLst>
              <a:ext uri="{FF2B5EF4-FFF2-40B4-BE49-F238E27FC236}">
                <a16:creationId xmlns:a16="http://schemas.microsoft.com/office/drawing/2014/main" id="{AF47EFE2-2121-4DFF-9255-573C0B6B020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337" y="666750"/>
            <a:ext cx="679132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EATING SEPERATE COLOUR LEGEND FOR EACH MEASURE" id="11" name="slide11">
            <a:extLst>
              <a:ext uri="{FF2B5EF4-FFF2-40B4-BE49-F238E27FC236}">
                <a16:creationId xmlns:a16="http://schemas.microsoft.com/office/drawing/2014/main" id="{808228C6-DC17-4EF5-BFA9-0BD4547E7BA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1042987"/>
            <a:ext cx="84201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eate Combined Set" id="12" name="slide12">
            <a:extLst>
              <a:ext uri="{FF2B5EF4-FFF2-40B4-BE49-F238E27FC236}">
                <a16:creationId xmlns:a16="http://schemas.microsoft.com/office/drawing/2014/main" id="{FD529F92-198D-4A3E-9D57-B23330248EE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662" y="3314700"/>
            <a:ext cx="6924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X AND WHISKER PLOTS ANALYTICS PANE" id="13" name="slide13">
            <a:extLst>
              <a:ext uri="{FF2B5EF4-FFF2-40B4-BE49-F238E27FC236}">
                <a16:creationId xmlns:a16="http://schemas.microsoft.com/office/drawing/2014/main" id="{F888131A-874C-4306-BB25-4AE6A0F9116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1128712"/>
            <a:ext cx="84391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LYTICS PANE ALL SECTIONS" id="14" name="slide14">
            <a:extLst>
              <a:ext uri="{FF2B5EF4-FFF2-40B4-BE49-F238E27FC236}">
                <a16:creationId xmlns:a16="http://schemas.microsoft.com/office/drawing/2014/main" id="{53EE4026-F872-453D-8458-0BC6988EFFD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742950"/>
            <a:ext cx="844867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LYTICS PANE ALL SECTIONS (2)" id="15" name="slide15">
            <a:extLst>
              <a:ext uri="{FF2B5EF4-FFF2-40B4-BE49-F238E27FC236}">
                <a16:creationId xmlns:a16="http://schemas.microsoft.com/office/drawing/2014/main" id="{C7FCADAD-2DFB-4309-BA8A-2D2C1F0ECE1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666750"/>
            <a:ext cx="84391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LYTICS PANE ALL SECTIONS (3)" id="16" name="slide16">
            <a:extLst>
              <a:ext uri="{FF2B5EF4-FFF2-40B4-BE49-F238E27FC236}">
                <a16:creationId xmlns:a16="http://schemas.microsoft.com/office/drawing/2014/main" id="{523F95B9-46FE-4AD9-A9A8-0923AB4B2B4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687" y="452437"/>
            <a:ext cx="195262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ECASTS" id="17" name="slide17">
            <a:extLst>
              <a:ext uri="{FF2B5EF4-FFF2-40B4-BE49-F238E27FC236}">
                <a16:creationId xmlns:a16="http://schemas.microsoft.com/office/drawing/2014/main" id="{D2128975-AB24-4A6D-A318-9924E91EF1B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687" y="342900"/>
            <a:ext cx="347662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USTER" id="18" name="slide18">
            <a:extLst>
              <a:ext uri="{FF2B5EF4-FFF2-40B4-BE49-F238E27FC236}">
                <a16:creationId xmlns:a16="http://schemas.microsoft.com/office/drawing/2014/main" id="{9F35CF48-7A51-423F-8AE3-ACBCEB9C7C87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937" y="423862"/>
            <a:ext cx="481012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LUTICS PANE CUSTOM" id="19" name="slide19">
            <a:extLst>
              <a:ext uri="{FF2B5EF4-FFF2-40B4-BE49-F238E27FC236}">
                <a16:creationId xmlns:a16="http://schemas.microsoft.com/office/drawing/2014/main" id="{44EFBBA5-CF3E-48CE-9D70-C27E7D3BAC8F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131" y="0"/>
            <a:ext cx="11373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earwise Profit of Each Segment" id="2" name="slide2">
            <a:extLst>
              <a:ext uri="{FF2B5EF4-FFF2-40B4-BE49-F238E27FC236}">
                <a16:creationId xmlns:a16="http://schemas.microsoft.com/office/drawing/2014/main" id="{BD1E76DB-EDED-43D9-ADAE-72C0377547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1123950"/>
            <a:ext cx="844867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PERATE COLOUR LEGEND" id="20" name="slide20">
            <a:extLst>
              <a:ext uri="{FF2B5EF4-FFF2-40B4-BE49-F238E27FC236}">
                <a16:creationId xmlns:a16="http://schemas.microsoft.com/office/drawing/2014/main" id="{66775416-5C54-4B3C-A9EA-071B01DF855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1209675"/>
            <a:ext cx="11353800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TEXT TABLES" id="21" name="slide21">
            <a:extLst>
              <a:ext uri="{FF2B5EF4-FFF2-40B4-BE49-F238E27FC236}">
                <a16:creationId xmlns:a16="http://schemas.microsoft.com/office/drawing/2014/main" id="{B507BD1D-96DD-4490-9FBB-7496C1A259B1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3915"/>
            <a:ext cx="12192000" cy="153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HEAT MAPS" id="22" name="slide22">
            <a:extLst>
              <a:ext uri="{FF2B5EF4-FFF2-40B4-BE49-F238E27FC236}">
                <a16:creationId xmlns:a16="http://schemas.microsoft.com/office/drawing/2014/main" id="{FC6B595A-CE02-448E-AB73-A77773EB5033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212" y="2109787"/>
            <a:ext cx="2695575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HIGHLIGHT TABLES" id="23" name="slide23">
            <a:extLst>
              <a:ext uri="{FF2B5EF4-FFF2-40B4-BE49-F238E27FC236}">
                <a16:creationId xmlns:a16="http://schemas.microsoft.com/office/drawing/2014/main" id="{4FA3EA85-F9C4-48F8-91D2-558BA6D6A20B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562" y="1223962"/>
            <a:ext cx="3952875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SYMBOL MAP" id="24" name="slide24">
            <a:extLst>
              <a:ext uri="{FF2B5EF4-FFF2-40B4-BE49-F238E27FC236}">
                <a16:creationId xmlns:a16="http://schemas.microsoft.com/office/drawing/2014/main" id="{CE4F367D-CAF4-4B69-8C12-5D3592A85EE7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585787"/>
            <a:ext cx="83820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MAPS" id="25" name="slide25">
            <a:extLst>
              <a:ext uri="{FF2B5EF4-FFF2-40B4-BE49-F238E27FC236}">
                <a16:creationId xmlns:a16="http://schemas.microsoft.com/office/drawing/2014/main" id="{350C9DDD-E964-47B1-85C8-FA0F41D3826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585787"/>
            <a:ext cx="84201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PIE CHARTS" id="26" name="slide26">
            <a:extLst>
              <a:ext uri="{FF2B5EF4-FFF2-40B4-BE49-F238E27FC236}">
                <a16:creationId xmlns:a16="http://schemas.microsoft.com/office/drawing/2014/main" id="{672F9FB2-B1F9-4873-A1F9-898AC386C761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5" y="2047875"/>
            <a:ext cx="295275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HORIZONTAL BARS" id="27" name="slide27">
            <a:extLst>
              <a:ext uri="{FF2B5EF4-FFF2-40B4-BE49-F238E27FC236}">
                <a16:creationId xmlns:a16="http://schemas.microsoft.com/office/drawing/2014/main" id="{0D72FD10-E9FC-49B7-8AEE-F2755DEE782A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2457450"/>
            <a:ext cx="84391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STACKED BARS" id="28" name="slide28">
            <a:extLst>
              <a:ext uri="{FF2B5EF4-FFF2-40B4-BE49-F238E27FC236}">
                <a16:creationId xmlns:a16="http://schemas.microsoft.com/office/drawing/2014/main" id="{8D537A47-B757-47F4-9A86-2E798E7D02DE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187" y="295275"/>
            <a:ext cx="3095625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SIDE BY SIDE BARS" id="29" name="slide29">
            <a:extLst>
              <a:ext uri="{FF2B5EF4-FFF2-40B4-BE49-F238E27FC236}">
                <a16:creationId xmlns:a16="http://schemas.microsoft.com/office/drawing/2014/main" id="{C3935732-2038-4F64-98C0-73113A7557E5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75" y="666750"/>
            <a:ext cx="85534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frence Line&amp;apos;s" id="3" name="slide3">
            <a:extLst>
              <a:ext uri="{FF2B5EF4-FFF2-40B4-BE49-F238E27FC236}">
                <a16:creationId xmlns:a16="http://schemas.microsoft.com/office/drawing/2014/main" id="{C7F38B9F-B47D-4631-B533-CE3971CADF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5" y="666750"/>
            <a:ext cx="100393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TREE MAPS" id="30" name="slide30">
            <a:extLst>
              <a:ext uri="{FF2B5EF4-FFF2-40B4-BE49-F238E27FC236}">
                <a16:creationId xmlns:a16="http://schemas.microsoft.com/office/drawing/2014/main" id="{CDF0F073-EA35-4B2C-9C29-7F88926FCCCD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2" y="890587"/>
            <a:ext cx="837247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CIRCLE VIEWS" id="31" name="slide31">
            <a:extLst>
              <a:ext uri="{FF2B5EF4-FFF2-40B4-BE49-F238E27FC236}">
                <a16:creationId xmlns:a16="http://schemas.microsoft.com/office/drawing/2014/main" id="{8FA97EF4-6FD9-4DE2-90BC-087FB6132BB4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979" y="0"/>
            <a:ext cx="3070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SIDE BY SIDE CIRCLES" id="32" name="slide32">
            <a:extLst>
              <a:ext uri="{FF2B5EF4-FFF2-40B4-BE49-F238E27FC236}">
                <a16:creationId xmlns:a16="http://schemas.microsoft.com/office/drawing/2014/main" id="{D5B2CAA3-D7F0-4AFE-98C4-0960F0FC4788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775" y="585787"/>
            <a:ext cx="741045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LINES CONTINUOS" id="33" name="slide33">
            <a:extLst>
              <a:ext uri="{FF2B5EF4-FFF2-40B4-BE49-F238E27FC236}">
                <a16:creationId xmlns:a16="http://schemas.microsoft.com/office/drawing/2014/main" id="{999B3412-13BC-4267-8B1C-50A898D162F7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666750"/>
            <a:ext cx="84486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LINES DISCRETE" id="34" name="slide34">
            <a:extLst>
              <a:ext uri="{FF2B5EF4-FFF2-40B4-BE49-F238E27FC236}">
                <a16:creationId xmlns:a16="http://schemas.microsoft.com/office/drawing/2014/main" id="{010657FE-A966-49BE-A15A-272F078FACF5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687" y="452437"/>
            <a:ext cx="195262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DUAL LINES" id="35" name="slide35">
            <a:extLst>
              <a:ext uri="{FF2B5EF4-FFF2-40B4-BE49-F238E27FC236}">
                <a16:creationId xmlns:a16="http://schemas.microsoft.com/office/drawing/2014/main" id="{7F61755A-CF8C-44DB-B045-A58C9A93D687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287" y="666750"/>
            <a:ext cx="835342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AREA CHART CONTINUOUS" id="36" name="slide36">
            <a:extLst>
              <a:ext uri="{FF2B5EF4-FFF2-40B4-BE49-F238E27FC236}">
                <a16:creationId xmlns:a16="http://schemas.microsoft.com/office/drawing/2014/main" id="{A471C20D-C1E3-45A4-8780-F88DD64A4746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666750"/>
            <a:ext cx="84486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AREA CHART DISCRETE" id="37" name="slide37">
            <a:extLst>
              <a:ext uri="{FF2B5EF4-FFF2-40B4-BE49-F238E27FC236}">
                <a16:creationId xmlns:a16="http://schemas.microsoft.com/office/drawing/2014/main" id="{1088AA62-FB3E-4982-99ED-2C6F9EA6FCAF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687" y="452437"/>
            <a:ext cx="1952625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DUAL COMBINATION" id="38" name="slide38">
            <a:extLst>
              <a:ext uri="{FF2B5EF4-FFF2-40B4-BE49-F238E27FC236}">
                <a16:creationId xmlns:a16="http://schemas.microsoft.com/office/drawing/2014/main" id="{AE36D7F7-57A4-44EE-9849-84A4A8FBDCB6}"/>
              </a:ext>
            </a:extLst>
          </p:cNvPr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287" y="719137"/>
            <a:ext cx="8353425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SCATTER PLOT" id="39" name="slide39">
            <a:extLst>
              <a:ext uri="{FF2B5EF4-FFF2-40B4-BE49-F238E27FC236}">
                <a16:creationId xmlns:a16="http://schemas.microsoft.com/office/drawing/2014/main" id="{DADEA6FB-FB54-442E-AE2F-2159E60A7D3B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1728787"/>
            <a:ext cx="844867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tals, Subtotals, Total Rows, Total Columns, Total Panes" id="4" name="slide4">
            <a:extLst>
              <a:ext uri="{FF2B5EF4-FFF2-40B4-BE49-F238E27FC236}">
                <a16:creationId xmlns:a16="http://schemas.microsoft.com/office/drawing/2014/main" id="{B17AF567-7971-4BAB-9B50-13678B6A30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475" y="733425"/>
            <a:ext cx="9163050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HISTOGRAM" id="40" name="slide40">
            <a:extLst>
              <a:ext uri="{FF2B5EF4-FFF2-40B4-BE49-F238E27FC236}">
                <a16:creationId xmlns:a16="http://schemas.microsoft.com/office/drawing/2014/main" id="{56780E03-19A8-4312-9A93-5AADD0DE364D}"/>
              </a:ext>
            </a:extLst>
          </p:cNvPr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666750"/>
            <a:ext cx="84391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BOX PLOTS" id="41" name="slide41">
            <a:extLst>
              <a:ext uri="{FF2B5EF4-FFF2-40B4-BE49-F238E27FC236}">
                <a16:creationId xmlns:a16="http://schemas.microsoft.com/office/drawing/2014/main" id="{596A17DC-F55D-437F-AA50-B3C3AA3C868B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937" y="590550"/>
            <a:ext cx="176212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GANTT" id="42" name="slide42">
            <a:extLst>
              <a:ext uri="{FF2B5EF4-FFF2-40B4-BE49-F238E27FC236}">
                <a16:creationId xmlns:a16="http://schemas.microsoft.com/office/drawing/2014/main" id="{9D7C69BA-0495-47C3-902A-5CE48C0533B5}"/>
              </a:ext>
            </a:extLst>
          </p:cNvPr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5" y="2462212"/>
            <a:ext cx="851535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BULLET GRAPHS" id="43" name="slide43">
            <a:extLst>
              <a:ext uri="{FF2B5EF4-FFF2-40B4-BE49-F238E27FC236}">
                <a16:creationId xmlns:a16="http://schemas.microsoft.com/office/drawing/2014/main" id="{489CDCF0-5024-4885-AC41-688CBF6AE82E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650" y="595312"/>
            <a:ext cx="255270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S: PACKED BUBBLES" id="44" name="slide44">
            <a:extLst>
              <a:ext uri="{FF2B5EF4-FFF2-40B4-BE49-F238E27FC236}">
                <a16:creationId xmlns:a16="http://schemas.microsoft.com/office/drawing/2014/main" id="{06D60C02-B4D8-4490-9740-EDC40599CFC4}"/>
              </a:ext>
            </a:extLst>
          </p:cNvPr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262" y="504825"/>
            <a:ext cx="6467475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UAL VS BLENDED AXIS" id="45" name="slide45">
            <a:extLst>
              <a:ext uri="{FF2B5EF4-FFF2-40B4-BE49-F238E27FC236}">
                <a16:creationId xmlns:a16="http://schemas.microsoft.com/office/drawing/2014/main" id="{E5C89907-57E2-4FAD-8444-CDA6B344D5E1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666750"/>
            <a:ext cx="84486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UAL VS BLENDED AXIS (2)" id="46" name="slide46">
            <a:extLst>
              <a:ext uri="{FF2B5EF4-FFF2-40B4-BE49-F238E27FC236}">
                <a16:creationId xmlns:a16="http://schemas.microsoft.com/office/drawing/2014/main" id="{1C04F349-92FF-4397-AC11-FCD934F7D4FF}"/>
              </a:ext>
            </a:extLst>
          </p:cNvPr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75" y="157162"/>
            <a:ext cx="14668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YNCHRONISE AXIS" id="47" name="slide47">
            <a:extLst>
              <a:ext uri="{FF2B5EF4-FFF2-40B4-BE49-F238E27FC236}">
                <a16:creationId xmlns:a16="http://schemas.microsoft.com/office/drawing/2014/main" id="{DDA0E171-6EBC-4788-8EFE-E27B5E961FDF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012" y="0"/>
            <a:ext cx="4379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GREGATE FUNCTION AGG COME WITH FIELD HAVING ANY AGGREGATION IN IT" id="48" name="slide48">
            <a:extLst>
              <a:ext uri="{FF2B5EF4-FFF2-40B4-BE49-F238E27FC236}">
                <a16:creationId xmlns:a16="http://schemas.microsoft.com/office/drawing/2014/main" id="{DFDB4E14-01FB-4071-A1CD-6D031D9A6273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0347"/>
            <a:ext cx="12192000" cy="363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DCLOUD" id="49" name="slide49">
            <a:extLst>
              <a:ext uri="{FF2B5EF4-FFF2-40B4-BE49-F238E27FC236}">
                <a16:creationId xmlns:a16="http://schemas.microsoft.com/office/drawing/2014/main" id="{7E355528-2CBE-45F0-94D2-1044DE0F6B79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12" y="971550"/>
            <a:ext cx="841057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ecast Line" id="5" name="slide5">
            <a:extLst>
              <a:ext uri="{FF2B5EF4-FFF2-40B4-BE49-F238E27FC236}">
                <a16:creationId xmlns:a16="http://schemas.microsoft.com/office/drawing/2014/main" id="{2B05EE77-A3BE-4147-A08D-F420635D28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7" y="666750"/>
            <a:ext cx="987742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LATIVE DATES" id="50" name="slide50">
            <a:extLst>
              <a:ext uri="{FF2B5EF4-FFF2-40B4-BE49-F238E27FC236}">
                <a16:creationId xmlns:a16="http://schemas.microsoft.com/office/drawing/2014/main" id="{53AB65CC-D77E-4957-ADCF-F6BE6F2F631D}"/>
              </a:ext>
            </a:extLst>
          </p:cNvPr>
          <p:cNvPicPr>
            <a:picLocks noChangeAspect="1"/>
          </p:cNvPicPr>
          <p:nvPr/>
        </p:nvPicPr>
        <p:blipFill>
          <a:blip r:embed="rId5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287" y="3100387"/>
            <a:ext cx="8353425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RST FUNCTION" id="51" name="slide51">
            <a:extLst>
              <a:ext uri="{FF2B5EF4-FFF2-40B4-BE49-F238E27FC236}">
                <a16:creationId xmlns:a16="http://schemas.microsoft.com/office/drawing/2014/main" id="{DBC20CD5-729B-4AB9-B531-B744B9F9D4A7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225" y="1290637"/>
            <a:ext cx="630555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XED, INCLUDE, EXCLUDE LOD" id="52" name="slide52">
            <a:extLst>
              <a:ext uri="{FF2B5EF4-FFF2-40B4-BE49-F238E27FC236}">
                <a16:creationId xmlns:a16="http://schemas.microsoft.com/office/drawing/2014/main" id="{D812E730-00F7-436D-9C6D-9A33D3817760}"/>
              </a:ext>
            </a:extLst>
          </p:cNvPr>
          <p:cNvPicPr>
            <a:picLocks noChangeAspect="1"/>
          </p:cNvPicPr>
          <p:nvPr/>
        </p:nvPicPr>
        <p:blipFill>
          <a:blip r:embed="rId5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475" y="1209675"/>
            <a:ext cx="5353050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52" id="53" name="slide53">
            <a:extLst>
              <a:ext uri="{FF2B5EF4-FFF2-40B4-BE49-F238E27FC236}">
                <a16:creationId xmlns:a16="http://schemas.microsoft.com/office/drawing/2014/main" id="{B0B2914E-4C64-42A4-AED7-B2BB05C462D6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1123950"/>
            <a:ext cx="844867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verage refrence Line" id="6" name="slide6">
            <a:extLst>
              <a:ext uri="{FF2B5EF4-FFF2-40B4-BE49-F238E27FC236}">
                <a16:creationId xmlns:a16="http://schemas.microsoft.com/office/drawing/2014/main" id="{2FE5257C-1856-4684-978D-93D80A8C37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585787"/>
            <a:ext cx="84201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text Filters" id="7" name="slide7">
            <a:extLst>
              <a:ext uri="{FF2B5EF4-FFF2-40B4-BE49-F238E27FC236}">
                <a16:creationId xmlns:a16="http://schemas.microsoft.com/office/drawing/2014/main" id="{8FEF3D2B-A91D-4EF8-BFE6-4896CDAE8B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666750"/>
            <a:ext cx="84391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rketwise Total Sales, Profit &amp;amp; Discount" id="8" name="slide8">
            <a:extLst>
              <a:ext uri="{FF2B5EF4-FFF2-40B4-BE49-F238E27FC236}">
                <a16:creationId xmlns:a16="http://schemas.microsoft.com/office/drawing/2014/main" id="{D5BF831B-045F-4A2F-B659-9256F7F9221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725" y="2205037"/>
            <a:ext cx="36385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3 Products Under Each Category" id="9" name="slide9">
            <a:extLst>
              <a:ext uri="{FF2B5EF4-FFF2-40B4-BE49-F238E27FC236}">
                <a16:creationId xmlns:a16="http://schemas.microsoft.com/office/drawing/2014/main" id="{CF705D40-5001-4838-8D50-EC7DDAF9E54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662" y="1709737"/>
            <a:ext cx="692467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2023-01-19T09:28:53Z</dcterms:created>
  <dcterms:modified xsi:type="dcterms:W3CDTF">2023-01-19T09:28:53Z</dcterms:modified>
</cp:coreProperties>
</file>

<file path=docProps/thumbnail.jpeg>
</file>